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"/>
  </p:notesMasterIdLst>
  <p:sldIdLst>
    <p:sldId id="314" r:id="rId3"/>
    <p:sldId id="256" r:id="rId4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ny Baker" initials="BB" lastIdx="1" clrIdx="0">
    <p:extLst>
      <p:ext uri="{19B8F6BF-5375-455C-9EA6-DF929625EA0E}">
        <p15:presenceInfo xmlns:p15="http://schemas.microsoft.com/office/powerpoint/2012/main" userId="f991359d6d2f4ad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5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867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8163" cy="4699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7" y="2"/>
            <a:ext cx="3078163" cy="4699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6ED24FFC-FB75-445D-B0E3-CD965DA0861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918575"/>
            <a:ext cx="3078163" cy="4699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7" y="8918575"/>
            <a:ext cx="3078163" cy="4699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0666FFE7-B1A5-4241-882B-05D80E73F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0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97436E5D-5EFD-4E35-8CE9-42739874F0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D8F648F0-9E86-4191-BABE-B6B5493DC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91E822FD-714E-4691-B844-701983B2A5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 b="1" i="1"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  <a:lvl2pPr marL="742910" indent="-285733">
              <a:defRPr sz="2900" b="1" i="1">
                <a:solidFill>
                  <a:schemeClr val="bg1"/>
                </a:solidFill>
                <a:latin typeface="Century Schoolbook" panose="02040604050505020304" pitchFamily="18" charset="0"/>
              </a:defRPr>
            </a:lvl2pPr>
            <a:lvl3pPr marL="1142939" indent="-228588">
              <a:defRPr sz="2900" b="1" i="1">
                <a:solidFill>
                  <a:schemeClr val="bg1"/>
                </a:solidFill>
                <a:latin typeface="Century Schoolbook" panose="02040604050505020304" pitchFamily="18" charset="0"/>
              </a:defRPr>
            </a:lvl3pPr>
            <a:lvl4pPr marL="1600112" indent="-228588">
              <a:defRPr sz="2900" b="1" i="1">
                <a:solidFill>
                  <a:schemeClr val="bg1"/>
                </a:solidFill>
                <a:latin typeface="Century Schoolbook" panose="02040604050505020304" pitchFamily="18" charset="0"/>
              </a:defRPr>
            </a:lvl4pPr>
            <a:lvl5pPr marL="2057288" indent="-228588">
              <a:defRPr sz="2900" b="1" i="1">
                <a:solidFill>
                  <a:schemeClr val="bg1"/>
                </a:solidFill>
                <a:latin typeface="Century Schoolbook" panose="02040604050505020304" pitchFamily="18" charset="0"/>
              </a:defRPr>
            </a:lvl5pPr>
            <a:lvl6pPr marL="2514464" indent="-228588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Century Schoolbook" panose="02040604050505020304" pitchFamily="18" charset="0"/>
              </a:defRPr>
            </a:lvl6pPr>
            <a:lvl7pPr marL="2971637" indent="-228588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Century Schoolbook" panose="02040604050505020304" pitchFamily="18" charset="0"/>
              </a:defRPr>
            </a:lvl7pPr>
            <a:lvl8pPr marL="3428814" indent="-228588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Century Schoolbook" panose="02040604050505020304" pitchFamily="18" charset="0"/>
              </a:defRPr>
            </a:lvl8pPr>
            <a:lvl9pPr marL="3885987" indent="-228588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Century Schoolbook" panose="02040604050505020304" pitchFamily="18" charset="0"/>
              </a:defRPr>
            </a:lvl9pPr>
          </a:lstStyle>
          <a:p>
            <a:pPr defTabSz="914349" fontAlgn="base">
              <a:spcBef>
                <a:spcPct val="0"/>
              </a:spcBef>
              <a:spcAft>
                <a:spcPct val="0"/>
              </a:spcAft>
              <a:defRPr/>
            </a:pPr>
            <a:fld id="{75CB0F2F-9127-4CF7-943F-6BFEEBACEBB1}" type="slidenum">
              <a:rPr lang="en-US" altLang="en-US" sz="12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49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 sz="1200" b="0" i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6FFE7-B1A5-4241-882B-05D80E73F8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97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C2AE-6E5F-4CDE-A0F6-9073F76572C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55BF-A510-496F-9515-5C3C8F79D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8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C2AE-6E5F-4CDE-A0F6-9073F76572C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55BF-A510-496F-9515-5C3C8F79D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7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C2AE-6E5F-4CDE-A0F6-9073F76572C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55BF-A510-496F-9515-5C3C8F79D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31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8689EE-44F3-4E10-BA2B-1EED95AE4F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BD6F79-3DB0-4B51-8A4F-8E081D70D7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132398-B76C-48E7-B8A3-08ED5C4A65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90AB0-7F4C-4415-A869-26D0EF8D66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136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FDAF4E-EDFB-49A6-BCFC-7F26A736FF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55A598-D34B-4452-A3DD-749528F84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9F5D60-2AA5-4E85-9F9C-FC7ADFF6A7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E3E50-DCED-4F08-BE61-2643C98B9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361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FD02ED-633F-46DF-A378-AAB6F670CC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B800B7-A192-4E08-A760-3A1A132FC3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E5C1C0-0BEF-4835-8B8E-D6EC3775CB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56E67-3EC8-4D8B-8BEA-E700C1CA6F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179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C86C54-5E7C-4DF6-B7B7-07D08D8C32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D0321A-7D58-43A4-A3BF-FEA661A938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16DF09-6CBD-4498-A811-B4109C5459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CCF11-CD36-4B2E-88D4-5EC66A090D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438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E9A801A-3C78-4C31-9FDC-0844E35BB3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7E480F5-88FE-4AB2-AE20-910EFAA16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63E4165-6165-43C9-9EEE-2F71D06E4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8D8B0-D544-4700-B785-22D3EEDEB7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127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9D353D1-025E-4536-A866-43CD802A47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670B726-929F-458E-9CAF-6D9CDDEDE5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3FFAFC-A776-49D2-A4B1-0A67979936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1B470-0CE4-4450-9C22-3372C4579E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341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C0BD2-DE29-4A10-B8DB-9DAF0EEDAB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600424D-BEED-4950-84CC-5F038B0E2B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CD18BD4-E5D1-4F4B-A8FB-27F259C26A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4C15C-705A-4919-9BD8-D115CC9966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147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EF79D2-FE83-4B06-8902-8C1E688BE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ACBDEE-13B1-48A3-BD04-381A4D2433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7180BE-0EC8-4C02-B781-50116A33A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439E6-6BD3-4A2C-BD19-20EABE666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31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C2AE-6E5F-4CDE-A0F6-9073F76572C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55BF-A510-496F-9515-5C3C8F79D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98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86C08-DF61-49AA-B2CE-8B6CB8F1BB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1F7D0-F9DF-40C6-94B2-93D7938FA3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999-DAC9-4549-A2E1-DB1E725209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CD35D-1283-48C1-B359-9EEE9284D6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021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BF5ABF-16CA-410E-84D0-8B4CC14626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E6702F-1839-430B-9897-FA6CF2BA4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AC59F0-8121-4050-BE6E-C3AB4B3D35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C932E-87D5-47CD-BCCB-33E782B3EF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981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F05B52-AE11-42A0-BDA7-459A60AFC0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D0A92D-5BB4-491D-9767-96FB5EA8BC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229645-AD3E-42CE-B350-3E2654264A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ADBC4-F66E-45DC-899C-4C370590AF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56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C2AE-6E5F-4CDE-A0F6-9073F76572C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55BF-A510-496F-9515-5C3C8F79D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4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C2AE-6E5F-4CDE-A0F6-9073F76572C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55BF-A510-496F-9515-5C3C8F79D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60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C2AE-6E5F-4CDE-A0F6-9073F76572C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55BF-A510-496F-9515-5C3C8F79D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03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C2AE-6E5F-4CDE-A0F6-9073F76572C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55BF-A510-496F-9515-5C3C8F79D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C2AE-6E5F-4CDE-A0F6-9073F76572C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55BF-A510-496F-9515-5C3C8F79D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C2AE-6E5F-4CDE-A0F6-9073F76572C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55BF-A510-496F-9515-5C3C8F79D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C2AE-6E5F-4CDE-A0F6-9073F76572C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55BF-A510-496F-9515-5C3C8F79D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7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0">
              <a:srgbClr val="FF0000"/>
            </a:gs>
            <a:gs pos="16000">
              <a:schemeClr val="accent3">
                <a:lumMod val="89000"/>
              </a:schemeClr>
            </a:gs>
            <a:gs pos="95000">
              <a:schemeClr val="accent4"/>
            </a:gs>
            <a:gs pos="98000">
              <a:srgbClr val="FFFF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9C2AE-6E5F-4CDE-A0F6-9073F76572C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D55BF-A510-496F-9515-5C3C8F79D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2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0">
              <a:srgbClr val="FF0000"/>
            </a:gs>
            <a:gs pos="16000">
              <a:schemeClr val="accent3">
                <a:lumMod val="89000"/>
              </a:schemeClr>
            </a:gs>
            <a:gs pos="95000">
              <a:schemeClr val="accent4"/>
            </a:gs>
            <a:gs pos="98000">
              <a:srgbClr val="FFFF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27CF0E-8AE2-4466-B8AD-5D6F90E25F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D502514-E386-434B-8842-8D2D2E680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8BE82D-8FF2-4186-AC25-D274964249E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788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7711519-A718-4054-9CDA-EAD4C7D3E4C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8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F23E16D-F427-4644-9308-6B08D8EFF2D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88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A7E22E-0645-4D35-9C0E-609DFE1D19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78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sionparacristo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F0000"/>
            </a:gs>
            <a:gs pos="35000">
              <a:schemeClr val="accent3">
                <a:lumMod val="89000"/>
              </a:schemeClr>
            </a:gs>
            <a:gs pos="100000">
              <a:schemeClr val="accent4"/>
            </a:gs>
            <a:gs pos="98000">
              <a:srgbClr val="898989"/>
            </a:gs>
            <a:gs pos="57000">
              <a:srgbClr val="00A5E1"/>
            </a:gs>
            <a:gs pos="35000">
              <a:srgbClr val="009AD2"/>
            </a:gs>
            <a:gs pos="69000">
              <a:schemeClr val="bg1"/>
            </a:gs>
            <a:gs pos="50568">
              <a:srgbClr val="65C7E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6" name="Rectangle 73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07FC052-C51F-46F8-858C-CFA7C574A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0666" y="219379"/>
            <a:ext cx="3981100" cy="200801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4000" b="1" i="1" kern="1200" dirty="0">
              <a:solidFill>
                <a:schemeClr val="tx1"/>
              </a:solidFill>
              <a:effectDag name="">
                <a:cont type="tree" name="">
                  <a:effect ref="fillLine"/>
                  <a:outerShdw dist="38100" dir="13500000" algn="br">
                    <a:srgbClr val="FF5555"/>
                  </a:outerShdw>
                </a:cont>
                <a:cont type="tree" name="">
                  <a:effect ref="fillLine"/>
                  <a:outerShdw dist="38100" dir="2700000" algn="tl">
                    <a:srgbClr val="7A0000"/>
                  </a:outerShdw>
                </a:cont>
                <a:effect ref="fillLine"/>
              </a:effectDag>
              <a:latin typeface="+mj-lt"/>
              <a:ea typeface="+mj-ea"/>
              <a:cs typeface="+mj-cs"/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i="1" kern="1200" dirty="0">
                <a:solidFill>
                  <a:srgbClr val="FF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7A0000"/>
                    </a:outerShdw>
                  </a:cont>
                  <a:effect ref="fillLine"/>
                </a:effectDag>
                <a:latin typeface="+mj-lt"/>
                <a:ea typeface="+mj-ea"/>
                <a:cs typeface="+mj-cs"/>
              </a:rPr>
              <a:t>SMILES-20</a:t>
            </a:r>
            <a:r>
              <a:rPr lang="en-US" sz="4000" b="1" i="1" dirty="0">
                <a:solidFill>
                  <a:srgbClr val="FF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7A0000"/>
                    </a:outerShdw>
                  </a:cont>
                  <a:effect ref="fillLine"/>
                </a:effectDag>
                <a:latin typeface="+mj-lt"/>
                <a:ea typeface="+mj-ea"/>
                <a:cs typeface="+mj-cs"/>
              </a:rPr>
              <a:t>25</a:t>
            </a:r>
            <a:endParaRPr lang="en-US" sz="4000" b="1" i="1" kern="1200" dirty="0">
              <a:solidFill>
                <a:srgbClr val="FF0000"/>
              </a:solidFill>
              <a:effectDag name="">
                <a:cont type="tree" name="">
                  <a:effect ref="fillLine"/>
                  <a:outerShdw dist="38100" dir="13500000" algn="br">
                    <a:srgbClr val="FF5555"/>
                  </a:outerShdw>
                </a:cont>
                <a:cont type="tree" name="">
                  <a:effect ref="fillLine"/>
                  <a:outerShdw dist="38100" dir="2700000" algn="tl">
                    <a:srgbClr val="7A0000"/>
                  </a:outerShdw>
                </a:cont>
                <a:effect ref="fillLine"/>
              </a:effectDag>
              <a:latin typeface="+mj-lt"/>
              <a:ea typeface="+mj-ea"/>
              <a:cs typeface="+mj-cs"/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i="1" kern="12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7A0000"/>
                    </a:outerShdw>
                  </a:cont>
                  <a:effect ref="fillLine"/>
                </a:effectDag>
                <a:latin typeface="+mj-lt"/>
                <a:ea typeface="+mj-ea"/>
                <a:cs typeface="+mj-cs"/>
              </a:rPr>
              <a:t>Smiles were sent to Nicaragua, Honduras, Haiti, Mexico and 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i="1" kern="12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7A0000"/>
                    </a:outerShdw>
                  </a:cont>
                  <a:effect ref="fillLine"/>
                </a:effectDag>
                <a:latin typeface="+mj-lt"/>
                <a:ea typeface="+mj-ea"/>
                <a:cs typeface="+mj-cs"/>
              </a:rPr>
              <a:t>El Salvador in 2024</a:t>
            </a:r>
          </a:p>
        </p:txBody>
      </p:sp>
      <p:sp>
        <p:nvSpPr>
          <p:cNvPr id="25603" name="AutoShape 6" descr="http://mail.aol.com/38236-111/aol-6/en-us/mail/get-attachment.aspx?uid=30611693&amp;folder=Inbox&amp;partId=4">
            <a:extLst>
              <a:ext uri="{FF2B5EF4-FFF2-40B4-BE49-F238E27FC236}">
                <a16:creationId xmlns:a16="http://schemas.microsoft.com/office/drawing/2014/main" id="{A9AE1B22-85DE-4C75-A32F-B4E914B89A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09192" y="138053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575" b="1" i="1">
              <a:solidFill>
                <a:srgbClr val="FFFFF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5604" name="AutoShape 8" descr="http://mail.aol.com/38236-111/aol-6/en-us/mail/get-attachment.aspx?uid=30611693&amp;folder=Inbox&amp;partId=4">
            <a:extLst>
              <a:ext uri="{FF2B5EF4-FFF2-40B4-BE49-F238E27FC236}">
                <a16:creationId xmlns:a16="http://schemas.microsoft.com/office/drawing/2014/main" id="{D3AB340C-80D8-472D-B355-224BF57EF3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4917" y="-140251"/>
            <a:ext cx="1777956" cy="177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575" b="1" i="1">
              <a:solidFill>
                <a:srgbClr val="FFFFFF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46511E-ABE7-987E-F195-AF756D35B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54" t="5159"/>
          <a:stretch/>
        </p:blipFill>
        <p:spPr>
          <a:xfrm>
            <a:off x="-4142571" y="352903"/>
            <a:ext cx="2337295" cy="30760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C2B8E2-4EE7-FDF9-91D3-5DCFBC38E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338" y="5907856"/>
            <a:ext cx="2578832" cy="5669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CACC20-85E1-96AA-122D-BCD6FCED9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380" y="2227396"/>
            <a:ext cx="2337295" cy="3504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099B0C-6D77-32F1-05BC-5A1D80C6F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567" y="316942"/>
            <a:ext cx="2381250" cy="3171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695601-1736-1361-ADF0-FC82AF6FF4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179" y="3567837"/>
            <a:ext cx="3603784" cy="2702838"/>
          </a:xfrm>
          <a:prstGeom prst="rect">
            <a:avLst/>
          </a:prstGeom>
        </p:spPr>
      </p:pic>
    </p:spTree>
  </p:cSld>
  <p:clrMapOvr>
    <a:masterClrMapping/>
  </p:clrMapOvr>
  <p:transition advTm="6412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8FCB5B-8C5B-494F-945A-C6F0FB7B5446}"/>
              </a:ext>
            </a:extLst>
          </p:cNvPr>
          <p:cNvSpPr/>
          <p:nvPr/>
        </p:nvSpPr>
        <p:spPr>
          <a:xfrm>
            <a:off x="130629" y="89347"/>
            <a:ext cx="4571999" cy="741780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ITEMS FOR SMILES-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School Supplies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2 Pencils, 1 pencil sharpener, 1 Pen</a:t>
            </a: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Paper product notebook/coloring book</a:t>
            </a: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1 set of colors (crayons, or markers,  or colored pencils)</a:t>
            </a: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 Items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Toothbrush &amp; toothpaste</a:t>
            </a: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A comb or hairbrush.  </a:t>
            </a: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6) Girls: add hair clips, bows,</a:t>
            </a: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hair ties</a:t>
            </a: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Clothing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7) 1 Item of clothing   (Flip Flops, shirt, pants, hats, </a:t>
            </a: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Toys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8) 4 toys (Please do not include toys that require batteries, English instructions or are “Army” toys. Books should be bilingual or Spanish only.)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Candy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9) Top off your box with a snack bag of hard candy! (No chocolate, please!)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(PLEASE NOTE: Do not put soap or lotions in the Smiles and only hard candy, separately wrapped.)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FD130-D048-4097-A7DD-719E50165306}"/>
              </a:ext>
            </a:extLst>
          </p:cNvPr>
          <p:cNvSpPr txBox="1"/>
          <p:nvPr/>
        </p:nvSpPr>
        <p:spPr>
          <a:xfrm>
            <a:off x="4747232" y="655106"/>
            <a:ext cx="4441372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Smile for a Child.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As we say every year, WORDS cannot truly express our gratitude for your continued support for this mission for Christ..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You can download and print the “Smiles” brochure from </a:t>
            </a:r>
            <a:r>
              <a:rPr lang="en-US" sz="13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www.misionparacristo.com</a:t>
            </a:r>
            <a:r>
              <a:rPr lang="en-US" sz="13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You will also find a Smiles video to share on the website. Please email us at info@misionparacristo.com or call 318-560-2868 with your plans to participate</a:t>
            </a:r>
            <a:r>
              <a:rPr lang="en-US" sz="13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AS WE ARE TRYING TO SEND SMILES TO 5 COUNTRIES; WE NEED YOUR HELP TO TELL OTHERS ABOUT THE JOY OF </a:t>
            </a:r>
            <a:r>
              <a:rPr lang="en-US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SMILES.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Again, we ask you to contact us to let us know you are doing Smiles-2025. Also, contact us when you have finished your Smiles at info@misionparacristo.com or call 318-560-2868 for pick-up plans, drop-off locations, or where you can send your Smiles. PLEASE GET IN TOUCH WITH US BY SEPTEMBER 1 SO WE CAN ARRANGE PICKUP. Special note: </a:t>
            </a:r>
            <a:r>
              <a:rPr lang="en-US" sz="1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Smiles going to Highway needs to be there by September 1. Please get in touch with us for pickup and shipping locations. </a:t>
            </a:r>
            <a:r>
              <a:rPr lang="en-US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remember the $5 that helps cover the cost of shipping and distribution of the Smiles each year.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you would like to contribute to more “Smiles” to be made, please send to Smiles, c/o Highway Church of Christ, 128 Highway Church Lane, Judsonia, AR 72081.</a:t>
            </a:r>
            <a:endParaRPr lang="en-US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E5B68-E14E-DBBC-E951-2DE6F3E3CAD4}"/>
              </a:ext>
            </a:extLst>
          </p:cNvPr>
          <p:cNvSpPr txBox="1"/>
          <p:nvPr/>
        </p:nvSpPr>
        <p:spPr>
          <a:xfrm>
            <a:off x="4918936" y="6384470"/>
            <a:ext cx="4611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Misión Para Cristo is a registered 501c3 mission.</a:t>
            </a:r>
            <a:endParaRPr lang="en-US" sz="1400"/>
          </a:p>
        </p:txBody>
      </p:sp>
      <p:pic>
        <p:nvPicPr>
          <p:cNvPr id="2" name="Picture 1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27F80F29-B505-4476-E21F-92DA2D379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40" y="165753"/>
            <a:ext cx="2575956" cy="564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579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Schoolboo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Schoolbook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448</Words>
  <Application>Microsoft Office PowerPoint</Application>
  <PresentationFormat>On-screen Show (4:3)</PresentationFormat>
  <Paragraphs>35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Century Schoolbook</vt:lpstr>
      <vt:lpstr>Times New Roman</vt:lpstr>
      <vt:lpstr>Office Theme</vt:lpstr>
      <vt:lpstr>Default Design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Benny Baker</dc:creator>
  <cp:lastModifiedBy>Benny Baker</cp:lastModifiedBy>
  <cp:revision>3</cp:revision>
  <cp:lastPrinted>2025-02-03T17:59:52Z</cp:lastPrinted>
  <dcterms:created xsi:type="dcterms:W3CDTF">2020-07-16T16:16:49Z</dcterms:created>
  <dcterms:modified xsi:type="dcterms:W3CDTF">2025-03-26T21:50:37Z</dcterms:modified>
</cp:coreProperties>
</file>